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7" r:id="rId10"/>
    <p:sldId id="262" r:id="rId11"/>
    <p:sldId id="263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9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6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4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65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9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4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42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64D4-0FEA-464E-9A42-276CBB9C95B9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35C6-5350-43D4-B9EF-AC8F316E5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4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26702" y="404301"/>
            <a:ext cx="9711262" cy="1519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fr-FR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r-FR" sz="65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ECRANS DE SAISIE</a:t>
            </a:r>
            <a:endParaRPr lang="fr-FR" sz="65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22357"/>
            <a:ext cx="2147977" cy="529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65873" y="2222357"/>
            <a:ext cx="9926128" cy="52947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80715" y="3308527"/>
            <a:ext cx="8153400" cy="23158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fr-FR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r-FR" sz="65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QUESTIONNAIRE SEINE </a:t>
            </a:r>
          </a:p>
          <a:p>
            <a:pPr>
              <a:defRPr/>
            </a:pPr>
            <a:r>
              <a:rPr lang="fr-FR" sz="65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7 MOIS</a:t>
            </a:r>
            <a:endParaRPr lang="fr-FR" sz="65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57" y="130739"/>
            <a:ext cx="2669243" cy="1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5625" y="-10668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3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7525" y="-10287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9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9906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7050" y="-101917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6100" y="-109537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7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2250" y="-10287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7050" y="-10668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9350" y="-2667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575" y="-75247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5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0" y="-8763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1922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7050" y="-5524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1239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0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425" y="-7810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6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575" y="-115252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5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A0E6DF7DDF7499ADE01AF061DC18F" ma:contentTypeVersion="11" ma:contentTypeDescription="Crée un document." ma:contentTypeScope="" ma:versionID="49b26d0d0e626d1a37aaf40a96e9b2f4">
  <xsd:schema xmlns:xsd="http://www.w3.org/2001/XMLSchema" xmlns:xs="http://www.w3.org/2001/XMLSchema" xmlns:p="http://schemas.microsoft.com/office/2006/metadata/properties" xmlns:ns3="a14e4450-ea5d-4c74-aad8-c4944db4eeb5" xmlns:ns4="c48782ac-6f58-402d-94ce-070a33930b5d" targetNamespace="http://schemas.microsoft.com/office/2006/metadata/properties" ma:root="true" ma:fieldsID="967d1d4467afa0b4d21031a646bcc9de" ns3:_="" ns4:_="">
    <xsd:import namespace="a14e4450-ea5d-4c74-aad8-c4944db4eeb5"/>
    <xsd:import namespace="c48782ac-6f58-402d-94ce-070a33930b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e4450-ea5d-4c74-aad8-c4944db4e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82ac-6f58-402d-94ce-070a33930b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 ma:index="8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D1B34E-9592-45B6-AFA4-C1B46BCA05AD}"/>
</file>

<file path=customXml/itemProps2.xml><?xml version="1.0" encoding="utf-8"?>
<ds:datastoreItem xmlns:ds="http://schemas.openxmlformats.org/officeDocument/2006/customXml" ds:itemID="{274D51F4-E47C-417C-B5F9-88298ECF28A1}"/>
</file>

<file path=customXml/itemProps3.xml><?xml version="1.0" encoding="utf-8"?>
<ds:datastoreItem xmlns:ds="http://schemas.openxmlformats.org/officeDocument/2006/customXml" ds:itemID="{387B2D9B-70F6-4500-9512-50AB9AD4732E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Grand écran</PresentationFormat>
  <Paragraphs>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Christèle Rébillon</dc:creator>
  <cp:lastModifiedBy>Christèle Rébillon</cp:lastModifiedBy>
  <cp:revision>4</cp:revision>
  <dcterms:created xsi:type="dcterms:W3CDTF">2017-02-08T17:37:36Z</dcterms:created>
  <dcterms:modified xsi:type="dcterms:W3CDTF">2017-02-08T18:13:39Z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0x010100781A0E6DF7DDF7499ADE01AF061DC18F</vt:lpwstr>
  </property>
</Properties>
</file>